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71" r:id="rId3"/>
    <p:sldId id="277" r:id="rId4"/>
    <p:sldId id="273" r:id="rId5"/>
    <p:sldId id="274" r:id="rId6"/>
  </p:sldIdLst>
  <p:sldSz cx="18288000" cy="10287000"/>
  <p:notesSz cx="6858000" cy="9144000"/>
  <p:embeddedFontLst>
    <p:embeddedFont>
      <p:font typeface="Lilita One" panose="020B0604020202020204" charset="0"/>
      <p:regular r:id="rId7"/>
    </p:embeddedFont>
    <p:embeddedFont>
      <p:font typeface="Nunito" pitchFamily="2" charset="0"/>
      <p:regular r:id="rId8"/>
      <p:bold r:id="rId9"/>
      <p:italic r:id="rId10"/>
      <p:boldItalic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754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9.svg"/><Relationship Id="rId7" Type="http://schemas.openxmlformats.org/officeDocument/2006/relationships/image" Target="../media/image2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Relationship Id="rId9" Type="http://schemas.openxmlformats.org/officeDocument/2006/relationships/image" Target="../media/image2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804634" y="-1187003"/>
            <a:ext cx="7314629" cy="5825104"/>
          </a:xfrm>
          <a:custGeom>
            <a:avLst/>
            <a:gdLst/>
            <a:ahLst/>
            <a:cxnLst/>
            <a:rect l="l" t="t" r="r" b="b"/>
            <a:pathLst>
              <a:path w="7314629" h="5825104">
                <a:moveTo>
                  <a:pt x="0" y="0"/>
                </a:moveTo>
                <a:lnTo>
                  <a:pt x="7314628" y="0"/>
                </a:lnTo>
                <a:lnTo>
                  <a:pt x="7314628" y="5825104"/>
                </a:lnTo>
                <a:lnTo>
                  <a:pt x="0" y="58251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879090" y="8251413"/>
            <a:ext cx="9398724" cy="4665185"/>
          </a:xfrm>
          <a:custGeom>
            <a:avLst/>
            <a:gdLst/>
            <a:ahLst/>
            <a:cxnLst/>
            <a:rect l="l" t="t" r="r" b="b"/>
            <a:pathLst>
              <a:path w="9398724" h="4665185">
                <a:moveTo>
                  <a:pt x="0" y="0"/>
                </a:moveTo>
                <a:lnTo>
                  <a:pt x="9398724" y="0"/>
                </a:lnTo>
                <a:lnTo>
                  <a:pt x="9398724" y="4665184"/>
                </a:lnTo>
                <a:lnTo>
                  <a:pt x="0" y="466518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5400000">
            <a:off x="-4311501" y="3632480"/>
            <a:ext cx="8623002" cy="6757298"/>
          </a:xfrm>
          <a:custGeom>
            <a:avLst/>
            <a:gdLst/>
            <a:ahLst/>
            <a:cxnLst/>
            <a:rect l="l" t="t" r="r" b="b"/>
            <a:pathLst>
              <a:path w="8623002" h="6757298">
                <a:moveTo>
                  <a:pt x="0" y="0"/>
                </a:moveTo>
                <a:lnTo>
                  <a:pt x="8623002" y="0"/>
                </a:lnTo>
                <a:lnTo>
                  <a:pt x="8623002" y="6757298"/>
                </a:lnTo>
                <a:lnTo>
                  <a:pt x="0" y="675729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1298738" y="-1810581"/>
            <a:ext cx="4197669" cy="3663421"/>
          </a:xfrm>
          <a:custGeom>
            <a:avLst/>
            <a:gdLst/>
            <a:ahLst/>
            <a:cxnLst/>
            <a:rect l="l" t="t" r="r" b="b"/>
            <a:pathLst>
              <a:path w="4197669" h="3663421">
                <a:moveTo>
                  <a:pt x="0" y="0"/>
                </a:moveTo>
                <a:lnTo>
                  <a:pt x="4197669" y="0"/>
                </a:lnTo>
                <a:lnTo>
                  <a:pt x="4197669" y="3663420"/>
                </a:lnTo>
                <a:lnTo>
                  <a:pt x="0" y="366342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588292" y="7747501"/>
            <a:ext cx="3078485" cy="4031350"/>
          </a:xfrm>
          <a:custGeom>
            <a:avLst/>
            <a:gdLst/>
            <a:ahLst/>
            <a:cxnLst/>
            <a:rect l="l" t="t" r="r" b="b"/>
            <a:pathLst>
              <a:path w="3078485" h="4031350">
                <a:moveTo>
                  <a:pt x="0" y="0"/>
                </a:moveTo>
                <a:lnTo>
                  <a:pt x="3078485" y="0"/>
                </a:lnTo>
                <a:lnTo>
                  <a:pt x="3078485" y="4031350"/>
                </a:lnTo>
                <a:lnTo>
                  <a:pt x="0" y="403135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V="1">
            <a:off x="7690827" y="-702589"/>
            <a:ext cx="4472416" cy="1447437"/>
          </a:xfrm>
          <a:custGeom>
            <a:avLst/>
            <a:gdLst/>
            <a:ahLst/>
            <a:cxnLst/>
            <a:rect l="l" t="t" r="r" b="b"/>
            <a:pathLst>
              <a:path w="4472416" h="1447437">
                <a:moveTo>
                  <a:pt x="0" y="1447436"/>
                </a:moveTo>
                <a:lnTo>
                  <a:pt x="4472417" y="1447436"/>
                </a:lnTo>
                <a:lnTo>
                  <a:pt x="4472417" y="0"/>
                </a:lnTo>
                <a:lnTo>
                  <a:pt x="0" y="0"/>
                </a:lnTo>
                <a:lnTo>
                  <a:pt x="0" y="1447436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5578452" y="751470"/>
            <a:ext cx="1870231" cy="1948158"/>
          </a:xfrm>
          <a:custGeom>
            <a:avLst/>
            <a:gdLst/>
            <a:ahLst/>
            <a:cxnLst/>
            <a:rect l="l" t="t" r="r" b="b"/>
            <a:pathLst>
              <a:path w="1870231" h="1948158">
                <a:moveTo>
                  <a:pt x="0" y="0"/>
                </a:moveTo>
                <a:lnTo>
                  <a:pt x="1870232" y="0"/>
                </a:lnTo>
                <a:lnTo>
                  <a:pt x="1870232" y="1948158"/>
                </a:lnTo>
                <a:lnTo>
                  <a:pt x="0" y="194815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5578452" y="8108840"/>
            <a:ext cx="3086941" cy="2475165"/>
          </a:xfrm>
          <a:custGeom>
            <a:avLst/>
            <a:gdLst/>
            <a:ahLst/>
            <a:cxnLst/>
            <a:rect l="l" t="t" r="r" b="b"/>
            <a:pathLst>
              <a:path w="3086941" h="2475165">
                <a:moveTo>
                  <a:pt x="0" y="0"/>
                </a:moveTo>
                <a:lnTo>
                  <a:pt x="3086941" y="0"/>
                </a:lnTo>
                <a:lnTo>
                  <a:pt x="3086941" y="2475165"/>
                </a:lnTo>
                <a:lnTo>
                  <a:pt x="0" y="2475165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-5951" y="0"/>
            <a:ext cx="5809765" cy="3428234"/>
          </a:xfrm>
          <a:custGeom>
            <a:avLst/>
            <a:gdLst/>
            <a:ahLst/>
            <a:cxnLst/>
            <a:rect l="l" t="t" r="r" b="b"/>
            <a:pathLst>
              <a:path w="5809765" h="3428234">
                <a:moveTo>
                  <a:pt x="0" y="0"/>
                </a:moveTo>
                <a:lnTo>
                  <a:pt x="5809765" y="0"/>
                </a:lnTo>
                <a:lnTo>
                  <a:pt x="5809765" y="3428234"/>
                </a:lnTo>
                <a:lnTo>
                  <a:pt x="0" y="3428234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 r="-82314" b="-8189"/>
            </a:stretch>
          </a:blipFill>
        </p:spPr>
      </p:sp>
      <p:grpSp>
        <p:nvGrpSpPr>
          <p:cNvPr id="11" name="Group 11"/>
          <p:cNvGrpSpPr/>
          <p:nvPr/>
        </p:nvGrpSpPr>
        <p:grpSpPr>
          <a:xfrm>
            <a:off x="2651023" y="3796416"/>
            <a:ext cx="12490137" cy="2511420"/>
            <a:chOff x="0" y="0"/>
            <a:chExt cx="16653516" cy="3348561"/>
          </a:xfrm>
        </p:grpSpPr>
        <p:sp>
          <p:nvSpPr>
            <p:cNvPr id="12" name="TextBox 12"/>
            <p:cNvSpPr txBox="1"/>
            <p:nvPr/>
          </p:nvSpPr>
          <p:spPr>
            <a:xfrm>
              <a:off x="0" y="38100"/>
              <a:ext cx="16653516" cy="19100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040"/>
                </a:lnSpc>
              </a:pPr>
              <a:r>
                <a:rPr lang="en-US" sz="9600">
                  <a:solidFill>
                    <a:srgbClr val="1E1E1E"/>
                  </a:solidFill>
                  <a:latin typeface="Lilita One"/>
                  <a:ea typeface="Lilita One"/>
                  <a:cs typeface="Lilita One"/>
                  <a:sym typeface="Lilita One"/>
                </a:rPr>
                <a:t>BOÎTE À OUTILS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1853425" y="2686200"/>
              <a:ext cx="12946666" cy="6623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40"/>
                </a:lnSpc>
              </a:pPr>
              <a:r>
                <a:rPr lang="en-US" sz="3283">
                  <a:solidFill>
                    <a:srgbClr val="1E1E1E"/>
                  </a:solidFill>
                  <a:latin typeface="Nunito"/>
                  <a:ea typeface="Nunito"/>
                  <a:cs typeface="Nunito"/>
                  <a:sym typeface="Nunito"/>
                </a:rPr>
                <a:t>Ecrire / mémoriser </a:t>
              </a:r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2946909" y="6587157"/>
            <a:ext cx="12182326" cy="1423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040"/>
              </a:lnSpc>
              <a:spcBef>
                <a:spcPct val="0"/>
              </a:spcBef>
            </a:pPr>
            <a:r>
              <a:rPr lang="en-US" sz="9600">
                <a:solidFill>
                  <a:srgbClr val="1E1E1E"/>
                </a:solidFill>
                <a:latin typeface="Lilita One"/>
                <a:ea typeface="Lilita One"/>
                <a:cs typeface="Lilita One"/>
                <a:sym typeface="Lilita One"/>
              </a:rPr>
              <a:t>Collège Paul Jean Louis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2859823" y="8403644"/>
            <a:ext cx="5428177" cy="16709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76"/>
              </a:lnSpc>
              <a:spcBef>
                <a:spcPct val="0"/>
              </a:spcBef>
            </a:pPr>
            <a:r>
              <a:rPr lang="en-US" sz="2849">
                <a:solidFill>
                  <a:srgbClr val="1E1E1E"/>
                </a:solidFill>
                <a:latin typeface="Lilita One"/>
                <a:ea typeface="Lilita One"/>
                <a:cs typeface="Lilita One"/>
                <a:sym typeface="Lilita One"/>
              </a:rPr>
              <a:t>Cette ressource a été produite pour votre usage lors de la FIL “Travailler pour produire des écrits longs” 2024-2025”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333329" y="3070906"/>
            <a:ext cx="11621343" cy="4145187"/>
            <a:chOff x="0" y="0"/>
            <a:chExt cx="15495124" cy="5526916"/>
          </a:xfrm>
        </p:grpSpPr>
        <p:sp>
          <p:nvSpPr>
            <p:cNvPr id="3" name="TextBox 3"/>
            <p:cNvSpPr txBox="1"/>
            <p:nvPr/>
          </p:nvSpPr>
          <p:spPr>
            <a:xfrm>
              <a:off x="1209166" y="4243794"/>
              <a:ext cx="13076793" cy="12831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20"/>
                </a:lnSpc>
              </a:pPr>
              <a:r>
                <a:rPr lang="en-US" sz="2800">
                  <a:solidFill>
                    <a:srgbClr val="FFFFFF"/>
                  </a:solidFill>
                  <a:latin typeface="Nunito"/>
                  <a:ea typeface="Nunito"/>
                  <a:cs typeface="Nunito"/>
                  <a:sym typeface="Nunito"/>
                </a:rPr>
                <a:t>Nous allons sauter les exigences de base en matière d'amitié et passer directement à la sauce extra spéciale.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372110"/>
              <a:ext cx="15495124" cy="30410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827"/>
                </a:lnSpc>
              </a:pPr>
              <a:r>
                <a:rPr lang="en-US" sz="8025">
                  <a:solidFill>
                    <a:srgbClr val="101A5D"/>
                  </a:solidFill>
                  <a:latin typeface="Lilita One"/>
                  <a:ea typeface="Lilita One"/>
                  <a:cs typeface="Lilita One"/>
                  <a:sym typeface="Lilita One"/>
                </a:rPr>
                <a:t> V-  Favoriser la mémorisation</a:t>
              </a:r>
            </a:p>
          </p:txBody>
        </p:sp>
      </p:grpSp>
      <p:sp>
        <p:nvSpPr>
          <p:cNvPr id="5" name="Freeform 5"/>
          <p:cNvSpPr/>
          <p:nvPr/>
        </p:nvSpPr>
        <p:spPr>
          <a:xfrm>
            <a:off x="-2332788" y="1825496"/>
            <a:ext cx="4254078" cy="4414609"/>
          </a:xfrm>
          <a:custGeom>
            <a:avLst/>
            <a:gdLst/>
            <a:ahLst/>
            <a:cxnLst/>
            <a:rect l="l" t="t" r="r" b="b"/>
            <a:pathLst>
              <a:path w="4254078" h="4414609">
                <a:moveTo>
                  <a:pt x="0" y="0"/>
                </a:moveTo>
                <a:lnTo>
                  <a:pt x="4254078" y="0"/>
                </a:lnTo>
                <a:lnTo>
                  <a:pt x="4254078" y="4414609"/>
                </a:lnTo>
                <a:lnTo>
                  <a:pt x="0" y="44146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6049917" y="-726408"/>
            <a:ext cx="4880261" cy="4569699"/>
          </a:xfrm>
          <a:custGeom>
            <a:avLst/>
            <a:gdLst/>
            <a:ahLst/>
            <a:cxnLst/>
            <a:rect l="l" t="t" r="r" b="b"/>
            <a:pathLst>
              <a:path w="4880261" h="4569699">
                <a:moveTo>
                  <a:pt x="0" y="0"/>
                </a:moveTo>
                <a:lnTo>
                  <a:pt x="4880261" y="0"/>
                </a:lnTo>
                <a:lnTo>
                  <a:pt x="4880261" y="4569699"/>
                </a:lnTo>
                <a:lnTo>
                  <a:pt x="0" y="456969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0365260" y="8601946"/>
            <a:ext cx="6537215" cy="5206000"/>
          </a:xfrm>
          <a:custGeom>
            <a:avLst/>
            <a:gdLst/>
            <a:ahLst/>
            <a:cxnLst/>
            <a:rect l="l" t="t" r="r" b="b"/>
            <a:pathLst>
              <a:path w="6537215" h="5206000">
                <a:moveTo>
                  <a:pt x="0" y="0"/>
                </a:moveTo>
                <a:lnTo>
                  <a:pt x="6537215" y="0"/>
                </a:lnTo>
                <a:lnTo>
                  <a:pt x="6537215" y="5206001"/>
                </a:lnTo>
                <a:lnTo>
                  <a:pt x="0" y="52060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5568986">
            <a:off x="8893964" y="8030170"/>
            <a:ext cx="1412215" cy="4066587"/>
          </a:xfrm>
          <a:custGeom>
            <a:avLst/>
            <a:gdLst/>
            <a:ahLst/>
            <a:cxnLst/>
            <a:rect l="l" t="t" r="r" b="b"/>
            <a:pathLst>
              <a:path w="1412215" h="4066587">
                <a:moveTo>
                  <a:pt x="0" y="0"/>
                </a:moveTo>
                <a:lnTo>
                  <a:pt x="1412215" y="0"/>
                </a:lnTo>
                <a:lnTo>
                  <a:pt x="1412215" y="4066587"/>
                </a:lnTo>
                <a:lnTo>
                  <a:pt x="0" y="40665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9CECD6C4-94DC-CB12-3FD4-BAC5C599B7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6081" y="2988947"/>
            <a:ext cx="6221919" cy="7275193"/>
          </a:xfrm>
          <a:prstGeom prst="rect">
            <a:avLst/>
          </a:prstGeom>
        </p:spPr>
      </p:pic>
      <p:pic>
        <p:nvPicPr>
          <p:cNvPr id="5" name="Qu’a-t-on dans la tête ">
            <a:hlinkClick r:id="" action="ppaction://media"/>
            <a:extLst>
              <a:ext uri="{FF2B5EF4-FFF2-40B4-BE49-F238E27FC236}">
                <a16:creationId xmlns:a16="http://schemas.microsoft.com/office/drawing/2014/main" id="{A0E1D96D-FEE5-61C3-6853-13D534376F9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5947" y="342900"/>
            <a:ext cx="11514667" cy="6477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31328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065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050156" y="0"/>
            <a:ext cx="9103995" cy="10287000"/>
          </a:xfrm>
          <a:custGeom>
            <a:avLst/>
            <a:gdLst/>
            <a:ahLst/>
            <a:cxnLst/>
            <a:rect l="l" t="t" r="r" b="b"/>
            <a:pathLst>
              <a:path w="9103995" h="10287000">
                <a:moveTo>
                  <a:pt x="0" y="0"/>
                </a:moveTo>
                <a:lnTo>
                  <a:pt x="9103995" y="0"/>
                </a:lnTo>
                <a:lnTo>
                  <a:pt x="9103995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022771" y="0"/>
            <a:ext cx="8242459" cy="10287000"/>
          </a:xfrm>
          <a:custGeom>
            <a:avLst/>
            <a:gdLst/>
            <a:ahLst/>
            <a:cxnLst/>
            <a:rect l="l" t="t" r="r" b="b"/>
            <a:pathLst>
              <a:path w="8242459" h="10287000">
                <a:moveTo>
                  <a:pt x="0" y="0"/>
                </a:moveTo>
                <a:lnTo>
                  <a:pt x="8242458" y="0"/>
                </a:lnTo>
                <a:lnTo>
                  <a:pt x="824245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56</Words>
  <Application>Microsoft Office PowerPoint</Application>
  <PresentationFormat>Personnalisé</PresentationFormat>
  <Paragraphs>6</Paragraphs>
  <Slides>5</Slides>
  <Notes>0</Notes>
  <HiddenSlides>0</HiddenSlides>
  <MMClips>1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0" baseType="lpstr">
      <vt:lpstr>Lilita One</vt:lpstr>
      <vt:lpstr>Nunito</vt:lpstr>
      <vt:lpstr>Arial</vt:lpstr>
      <vt:lpstr>Calibri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boîte à outils travailler les écrits longs à PJL</dc:title>
  <dc:creator>Anne-Laure</dc:creator>
  <cp:lastModifiedBy>anne-laure dobros</cp:lastModifiedBy>
  <cp:revision>7</cp:revision>
  <dcterms:created xsi:type="dcterms:W3CDTF">2006-08-16T00:00:00Z</dcterms:created>
  <dcterms:modified xsi:type="dcterms:W3CDTF">2025-04-04T14:36:35Z</dcterms:modified>
  <dc:identifier>DAGcvjvPbVQ</dc:identifier>
</cp:coreProperties>
</file>